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88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7701-D559-49EC-86C4-EF58840E4BAA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1A1A1-6066-4EB5-8485-0D1747E77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4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7701-D559-49EC-86C4-EF58840E4BAA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A1A1-6066-4EB5-8485-0D1747E776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0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/>
              <a:t>Кластерное взаимодействие </a:t>
            </a:r>
            <a:br>
              <a:rPr lang="ru-RU" sz="4000" smtClean="0"/>
            </a:br>
            <a:r>
              <a:rPr lang="ru-RU" sz="4000" smtClean="0"/>
              <a:t>как метод повышения конкурентоспособности региональной  промышленности</a:t>
            </a:r>
            <a:endParaRPr lang="ru-RU" sz="4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Конкурентоспособность  участников  кластера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4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Определение ключевых компетенций участников кластера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0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Кластерное взаимодействие на основе конкурентоспособности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Построение  кластерного  взаимодействия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5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Цели кластеров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5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Доформирование   кластеров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Межкластерное взаимодействие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Основы конкурентоспособности кластера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Факторы успеха для эффективного кластерного взаимодействия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Участие СПП СПБ  в развитии кластеров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Мировой уровень кластеризации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Спасибо за внимание!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Ольга Самоварова</a:t>
            </a:r>
            <a:r>
              <a:rPr lang="en-US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samovarova@spg-group.ru</a:t>
            </a:r>
            <a:r>
              <a:rPr lang="ru-RU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200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+7(812)3133121</a:t>
            </a:r>
            <a:endParaRPr lang="ru-RU" sz="2200" b="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Кластеризация возникла в насыщенной (конкурентной) среде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Укрупнение и кластеризация бизнеса в РФ неизбежны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Кластеризация  не знает границ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3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Уровень кластеризации в России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Уровень кластеризации в Петербурге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Цель создания кластера – повышение конкурентоспособности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5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chemeClr val="accent6">
                    <a:lumMod val="75000"/>
                  </a:schemeClr>
                </a:solidFill>
              </a:rPr>
              <a:t>Конкурентоспособность определяет 16 основных факторов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Произвольный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Кластерное взаимодействие  как метод повышения конкурентоспособности региональной  промышленности</vt:lpstr>
      <vt:lpstr>Мировой уровень кластеризации</vt:lpstr>
      <vt:lpstr>Кластеризация возникла в насыщенной (конкурентной) среде</vt:lpstr>
      <vt:lpstr>Укрупнение и кластеризация бизнеса в РФ неизбежны</vt:lpstr>
      <vt:lpstr>Кластеризация  не знает границ</vt:lpstr>
      <vt:lpstr>Уровень кластеризации в России</vt:lpstr>
      <vt:lpstr>Уровень кластеризации в Петербурге</vt:lpstr>
      <vt:lpstr>Цель создания кластера – повышение конкурентоспособности</vt:lpstr>
      <vt:lpstr>Конкурентоспособность определяет 16 основных факторов</vt:lpstr>
      <vt:lpstr>Конкурентоспособность  участников  кластера</vt:lpstr>
      <vt:lpstr>Определение ключевых компетенций участников кластера</vt:lpstr>
      <vt:lpstr>Кластерное взаимодействие на основе конкурентоспособности</vt:lpstr>
      <vt:lpstr>Построение  кластерного  взаимодействия</vt:lpstr>
      <vt:lpstr>Цели кластеров</vt:lpstr>
      <vt:lpstr>Доформирование   кластеров</vt:lpstr>
      <vt:lpstr>Межкластерное взаимодействие</vt:lpstr>
      <vt:lpstr>Основы конкурентоспособности кластера</vt:lpstr>
      <vt:lpstr>Факторы успеха для эффективного кластерного взаимодействия</vt:lpstr>
      <vt:lpstr>Участие СПП СПБ  в развитии кластеров</vt:lpstr>
      <vt:lpstr>Спасибо за внимание!   Ольга Самоварова  samovarova@spg-group.ru +7(812)3133121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Кластерное взаимодействие  как метод повышения конкурентоспособности региональной  промышленности</dc:title>
  <dc:creator>Самоварова Ольга Владимировна</dc:creator>
  <cp:lastModifiedBy>Самоварова Ольга Владимировна</cp:lastModifiedBy>
  <cp:revision>1</cp:revision>
  <dcterms:created xsi:type="dcterms:W3CDTF">2015-10-22T17:04:43Z</dcterms:created>
  <dcterms:modified xsi:type="dcterms:W3CDTF">2015-10-22T17:04:43Z</dcterms:modified>
</cp:coreProperties>
</file>