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1FCA-90C0-435F-8DBC-D0C154EADFA4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0163-1308-4551-923D-F147F82C9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3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1FCA-90C0-435F-8DBC-D0C154EADFA4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0163-1308-4551-923D-F147F82C9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 создании   </a:t>
            </a:r>
            <a:b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Санкт-Петербургского  </a:t>
            </a:r>
            <a:b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кластера  чистых технологий </a:t>
            </a:r>
            <a:b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0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/Cleantech   Cluster /</a:t>
            </a:r>
            <a:br>
              <a:rPr lang="ru-RU" sz="20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для городской среды</a:t>
            </a:r>
            <a:b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20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организационные    аспекты</a:t>
            </a:r>
            <a:endParaRPr lang="ru-RU" sz="2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4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Государственная кластерная политика</a:t>
            </a:r>
            <a:endParaRPr lang="ru-RU" alt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Государственная финансовая поддержка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Кластерное строительство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37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Кластер чистых технологий для городской среды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Стадии развития </a:t>
            </a:r>
            <a:b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инновационного кластера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0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Первая стадия - необходимые условия для возникновения Кластера чистых технологий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Первая стадия – первый этап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Первая стадия – второй этап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Первая стадия – третий этап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Первая стадия – четвертый этап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Проект  «КЛАСТЕРНАЯ  ЛАБОРАТОРИЯ»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Организационно-правовые формы для создания кластеров и кластерных проектов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Варианты организации финансирования кластерных проектов </a:t>
            </a:r>
            <a:b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304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100" b="1" smtClean="0"/>
              <a:t>Спасибо  за  внимание!!</a:t>
            </a:r>
            <a:br>
              <a:rPr lang="ru-RU" sz="3100" b="1" smtClean="0"/>
            </a:br>
            <a:r>
              <a:rPr lang="ru-RU" sz="3100" b="1" smtClean="0"/>
              <a:t/>
            </a:r>
            <a:br>
              <a:rPr lang="ru-RU" sz="3100" b="1" smtClean="0"/>
            </a:br>
            <a:r>
              <a:rPr lang="ru-RU" sz="3100" smtClean="0"/>
              <a:t>Ольга   Самоварова </a:t>
            </a:r>
            <a:r>
              <a:rPr lang="ru-RU" sz="3100" b="1" smtClean="0"/>
              <a:t/>
            </a:r>
            <a:br>
              <a:rPr lang="ru-RU" sz="3100" b="1" smtClean="0"/>
            </a:br>
            <a:r>
              <a:rPr lang="ru-RU" sz="3100" b="1" smtClean="0"/>
              <a:t/>
            </a:r>
            <a:br>
              <a:rPr lang="ru-RU" sz="3100" b="1" smtClean="0"/>
            </a:br>
            <a:r>
              <a:rPr lang="ru-RU" sz="2000" smtClean="0"/>
              <a:t>Председатель Комитета по кластерной политике</a:t>
            </a:r>
            <a:br>
              <a:rPr lang="ru-RU" sz="2000" smtClean="0"/>
            </a:br>
            <a:r>
              <a:rPr lang="ru-RU" sz="2000" smtClean="0"/>
              <a:t>Союза промышленников и предпринимателей Санкт-Петербурга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Президент группы компаний </a:t>
            </a:r>
            <a:r>
              <a:rPr lang="en-US" sz="2000" smtClean="0"/>
              <a:t>SPG</a:t>
            </a:r>
            <a:r>
              <a:rPr lang="ru-RU" sz="2000" smtClean="0"/>
              <a:t>,</a:t>
            </a:r>
            <a:br>
              <a:rPr lang="ru-RU" sz="2000" smtClean="0"/>
            </a:br>
            <a:r>
              <a:rPr lang="ru-RU" sz="2000" smtClean="0"/>
              <a:t>руководитель проекта «Кластерная лаборатория»</a:t>
            </a:r>
            <a:br>
              <a:rPr lang="ru-RU" sz="20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en-US" sz="2000" smtClean="0"/>
              <a:t>+7  (812)  313  - 3 1 – 21</a:t>
            </a:r>
            <a:br>
              <a:rPr lang="en-US" sz="2000" smtClean="0"/>
            </a:br>
            <a:r>
              <a:rPr lang="en-US" sz="2000" smtClean="0"/>
              <a:t>samovarova@spg-group.ru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Задачи  проекта «Кластерная лаборатория»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2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6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Мировой уровень кластеризации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24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Уровень кластеризации в России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Кластер – это новая модель производственно-экономических процессов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Определение  кластера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ru-RU" sz="2800" b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Кластерный проект</a:t>
            </a:r>
            <a:endParaRPr lang="ru-RU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08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О создании    Санкт-Петербургского   кластера  чистых технологий  /Cleantech   Cluster / для городской среды  организационные    аспекты</vt:lpstr>
      <vt:lpstr>Проект  «КЛАСТЕРНАЯ  ЛАБОРАТОРИЯ»</vt:lpstr>
      <vt:lpstr>Задачи  проекта «Кластерная лаборатория»</vt:lpstr>
      <vt:lpstr>Презентация PowerPoint</vt:lpstr>
      <vt:lpstr>Мировой уровень кластеризации</vt:lpstr>
      <vt:lpstr>Уровень кластеризации в России</vt:lpstr>
      <vt:lpstr>Кластер – это новая модель производственно-экономических процессов</vt:lpstr>
      <vt:lpstr>Определение  кластера</vt:lpstr>
      <vt:lpstr>Кластерный проект</vt:lpstr>
      <vt:lpstr>Государственная кластерная политика</vt:lpstr>
      <vt:lpstr>Государственная финансовая поддержка</vt:lpstr>
      <vt:lpstr>Кластерное строительство</vt:lpstr>
      <vt:lpstr>Кластер чистых технологий для городской среды</vt:lpstr>
      <vt:lpstr>Стадии развития  инновационного кластера</vt:lpstr>
      <vt:lpstr>Первая стадия - необходимые условия для возникновения Кластера чистых технологий</vt:lpstr>
      <vt:lpstr>Первая стадия – первый этап</vt:lpstr>
      <vt:lpstr>Первая стадия – второй этап</vt:lpstr>
      <vt:lpstr>Первая стадия – третий этап</vt:lpstr>
      <vt:lpstr>Первая стадия – четвертый этап</vt:lpstr>
      <vt:lpstr>Организационно-правовые формы для создания кластеров и кластерных проектов</vt:lpstr>
      <vt:lpstr> Варианты организации финансирования кластерных проектов  </vt:lpstr>
      <vt:lpstr>Презентация PowerPoint</vt:lpstr>
      <vt:lpstr>Спасибо  за  внимание!!  Ольга   Самоварова   Председатель Комитета по кластерной политике Союза промышленников и предпринимателей Санкт-Петербурга   Президент группы компаний SPG, руководитель проекта «Кластерная лаборатория»   +7  (812)  313  - 3 1 – 21 samovarova@spg-group.ru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О создании    Санкт-Петербургского   кластера  чистых технологий  /Cleantech   Cluster / для городской среды  организационные    аспекты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2015-10-22T18:07:15Z</dcterms:created>
  <dcterms:modified xsi:type="dcterms:W3CDTF">2015-10-22T18:07:15Z</dcterms:modified>
</cp:coreProperties>
</file>