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41B3-180B-4C2E-A144-C3F69A15414F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96DE-F591-4C23-AEC6-644FB744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9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241B3-180B-4C2E-A144-C3F69A15414F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96DE-F591-4C23-AEC6-644FB744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b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Готова ли Ваша бухгалтерия к ВТО?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1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Комплексное решение по адаптации работы Вашей бухгалтерии к новым условиям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3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Специальное предложение для кластеров</a:t>
            </a:r>
            <a:endParaRPr lang="ru-RU" sz="2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/>
              <a:t>Группа компаний «</a:t>
            </a:r>
            <a:r>
              <a:rPr lang="en-US" altLang="ru-RU" sz="2400" b="1" smtClean="0"/>
              <a:t>SPG</a:t>
            </a:r>
            <a:r>
              <a:rPr lang="ru-RU" altLang="ru-RU" sz="2400" b="1" smtClean="0"/>
              <a:t>» поможет Вам и Вашему бухгалтеру  быстрее и лучше адаптироваться к изменениям ВТО!</a:t>
            </a:r>
            <a:endParaRPr lang="ru-RU" altLang="ru-RU" sz="24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6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ВТО - новая конкурентная среда и новые условия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Парадокс российского учета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Почему НЕ главный бухгалтер несет ответственность за организацию бухучета: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1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Типичная российская бухгалтерия работает как «вещь в себе»: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Конкурентоспособность определяет 16 основных факторов 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7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Что получает предприятие от типичной средней бухгалтерии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4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Примеры влияния бухгалтерии на управление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0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Организация бухучета как у конкурентов по ВТО</a:t>
            </a:r>
            <a:endParaRPr lang="ru-RU" altLang="ru-RU" sz="2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7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Готова ли Ваша бухгалтерия к ВТО?</vt:lpstr>
      <vt:lpstr>ВТО - новая конкурентная среда и новые условия</vt:lpstr>
      <vt:lpstr>Парадокс российского учета</vt:lpstr>
      <vt:lpstr>Почему НЕ главный бухгалтер несет ответственность за организацию бухучета:</vt:lpstr>
      <vt:lpstr>Типичная российская бухгалтерия работает как «вещь в себе»:</vt:lpstr>
      <vt:lpstr>Конкурентоспособность определяет 16 основных факторов </vt:lpstr>
      <vt:lpstr>Что получает предприятие от типичной средней бухгалтерии</vt:lpstr>
      <vt:lpstr>Примеры влияния бухгалтерии на управление</vt:lpstr>
      <vt:lpstr>Организация бухучета как у конкурентов по ВТО</vt:lpstr>
      <vt:lpstr>Комплексное решение по адаптации работы Вашей бухгалтерии к новым условиям</vt:lpstr>
      <vt:lpstr>Специальное предложение для кластеров</vt:lpstr>
      <vt:lpstr>Группа компаний «SPG» поможет Вам и Вашему бухгалтеру  быстрее и лучше адаптироваться к изменениям ВТО!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Готова ли Ваша бухгалтерия к ВТО?</dc:title>
  <dc:creator>Самоварова Ольга Владимировна</dc:creator>
  <cp:lastModifiedBy>Самоварова Ольга Владимировна</cp:lastModifiedBy>
  <cp:revision>1</cp:revision>
  <dcterms:created xsi:type="dcterms:W3CDTF">2015-10-22T16:15:18Z</dcterms:created>
  <dcterms:modified xsi:type="dcterms:W3CDTF">2015-10-22T16:15:18Z</dcterms:modified>
</cp:coreProperties>
</file>